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8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74139-3D6D-407A-85E5-58DCBEC97CD5}" type="datetimeFigureOut">
              <a:rPr lang="sv-SE" smtClean="0"/>
              <a:pPr/>
              <a:t>2013-10-23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2E15-B88A-4229-AD2C-E7DFB5262EA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74139-3D6D-407A-85E5-58DCBEC97CD5}" type="datetimeFigureOut">
              <a:rPr lang="sv-SE" smtClean="0"/>
              <a:pPr/>
              <a:t>2013-10-23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2E15-B88A-4229-AD2C-E7DFB5262EA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74139-3D6D-407A-85E5-58DCBEC97CD5}" type="datetimeFigureOut">
              <a:rPr lang="sv-SE" smtClean="0"/>
              <a:pPr/>
              <a:t>2013-10-23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2E15-B88A-4229-AD2C-E7DFB5262EA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74139-3D6D-407A-85E5-58DCBEC97CD5}" type="datetimeFigureOut">
              <a:rPr lang="sv-SE" smtClean="0"/>
              <a:pPr/>
              <a:t>2013-10-23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2E15-B88A-4229-AD2C-E7DFB5262EA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74139-3D6D-407A-85E5-58DCBEC97CD5}" type="datetimeFigureOut">
              <a:rPr lang="sv-SE" smtClean="0"/>
              <a:pPr/>
              <a:t>2013-10-23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2E15-B88A-4229-AD2C-E7DFB5262EA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74139-3D6D-407A-85E5-58DCBEC97CD5}" type="datetimeFigureOut">
              <a:rPr lang="sv-SE" smtClean="0"/>
              <a:pPr/>
              <a:t>2013-10-23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2E15-B88A-4229-AD2C-E7DFB5262EA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74139-3D6D-407A-85E5-58DCBEC97CD5}" type="datetimeFigureOut">
              <a:rPr lang="sv-SE" smtClean="0"/>
              <a:pPr/>
              <a:t>2013-10-23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2E15-B88A-4229-AD2C-E7DFB5262EA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74139-3D6D-407A-85E5-58DCBEC97CD5}" type="datetimeFigureOut">
              <a:rPr lang="sv-SE" smtClean="0"/>
              <a:pPr/>
              <a:t>2013-10-23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2E15-B88A-4229-AD2C-E7DFB5262EA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74139-3D6D-407A-85E5-58DCBEC97CD5}" type="datetimeFigureOut">
              <a:rPr lang="sv-SE" smtClean="0"/>
              <a:pPr/>
              <a:t>2013-10-23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2E15-B88A-4229-AD2C-E7DFB5262EA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74139-3D6D-407A-85E5-58DCBEC97CD5}" type="datetimeFigureOut">
              <a:rPr lang="sv-SE" smtClean="0"/>
              <a:pPr/>
              <a:t>2013-10-23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2E15-B88A-4229-AD2C-E7DFB5262EA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74139-3D6D-407A-85E5-58DCBEC97CD5}" type="datetimeFigureOut">
              <a:rPr lang="sv-SE" smtClean="0"/>
              <a:pPr/>
              <a:t>2013-10-23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02E15-B88A-4229-AD2C-E7DFB5262EA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74139-3D6D-407A-85E5-58DCBEC97CD5}" type="datetimeFigureOut">
              <a:rPr lang="sv-SE" smtClean="0"/>
              <a:pPr/>
              <a:t>2013-10-23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02E15-B88A-4229-AD2C-E7DFB5262EA9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cid:image001.jpg@01CECB33.BE1B8BD0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med rundade hörn 3"/>
          <p:cNvSpPr/>
          <p:nvPr/>
        </p:nvSpPr>
        <p:spPr>
          <a:xfrm>
            <a:off x="179512" y="260648"/>
            <a:ext cx="4464496" cy="6408712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ektangel med rundade hörn 4"/>
          <p:cNvSpPr/>
          <p:nvPr/>
        </p:nvSpPr>
        <p:spPr>
          <a:xfrm>
            <a:off x="4644008" y="260648"/>
            <a:ext cx="4320480" cy="6408712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ruta 6"/>
          <p:cNvSpPr txBox="1"/>
          <p:nvPr/>
        </p:nvSpPr>
        <p:spPr>
          <a:xfrm>
            <a:off x="4716016" y="1168291"/>
            <a:ext cx="424847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 </a:t>
            </a:r>
            <a:endParaRPr lang="sv-SE" dirty="0"/>
          </a:p>
          <a:p>
            <a:pPr algn="ctr"/>
            <a:r>
              <a:rPr lang="ar-SY" b="1" dirty="0" smtClean="0">
                <a:solidFill>
                  <a:schemeClr val="accent2">
                    <a:lumMod val="50000"/>
                  </a:schemeClr>
                </a:solidFill>
              </a:rPr>
              <a:t>لقاء </a:t>
            </a:r>
            <a:r>
              <a:rPr lang="ar-SY" sz="2400" b="1" dirty="0" smtClean="0">
                <a:solidFill>
                  <a:schemeClr val="accent2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عائلي</a:t>
            </a:r>
            <a:endParaRPr lang="sv-SE" sz="2400" dirty="0">
              <a:solidFill>
                <a:schemeClr val="accent2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/>
            <a:r>
              <a:rPr lang="ar-SY" sz="2400" dirty="0">
                <a:solidFill>
                  <a:schemeClr val="accent2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يقيم النادي السوري سهرة </a:t>
            </a:r>
            <a:r>
              <a:rPr lang="ar-SY" sz="2400" dirty="0" smtClean="0">
                <a:solidFill>
                  <a:schemeClr val="accent2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عائلية بمناسبة عيد الأب </a:t>
            </a:r>
            <a:r>
              <a:rPr lang="ar-SY" sz="2400" dirty="0">
                <a:solidFill>
                  <a:schemeClr val="accent2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مساء يوم  السبت في </a:t>
            </a:r>
            <a:r>
              <a:rPr lang="ar-SY" sz="2400" dirty="0" smtClean="0">
                <a:solidFill>
                  <a:schemeClr val="accent2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9 </a:t>
            </a:r>
            <a:r>
              <a:rPr lang="ar-SY" sz="2400" dirty="0">
                <a:solidFill>
                  <a:schemeClr val="accent2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تشرين </a:t>
            </a:r>
            <a:r>
              <a:rPr lang="ar-SY" sz="2400" dirty="0" smtClean="0">
                <a:solidFill>
                  <a:schemeClr val="accent2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الثاني </a:t>
            </a:r>
            <a:r>
              <a:rPr lang="ar-SY" sz="2400" dirty="0">
                <a:solidFill>
                  <a:schemeClr val="accent2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الساعة الثامنة في صالة النادي السوري في ستوكهولم </a:t>
            </a:r>
            <a:endParaRPr lang="ar-SY" sz="2400" dirty="0" smtClean="0">
              <a:solidFill>
                <a:schemeClr val="accent2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 rtl="1"/>
            <a:r>
              <a:rPr lang="ar-SY" sz="2400" dirty="0" smtClean="0">
                <a:solidFill>
                  <a:schemeClr val="accent2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على أنغام الـ </a:t>
            </a:r>
            <a:r>
              <a:rPr lang="sv-SE" sz="2400" dirty="0" smtClean="0">
                <a:solidFill>
                  <a:schemeClr val="accent2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DJ</a:t>
            </a:r>
            <a:r>
              <a:rPr lang="ar-SY" sz="2400" dirty="0" smtClean="0">
                <a:solidFill>
                  <a:schemeClr val="accent2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 </a:t>
            </a:r>
            <a:endParaRPr lang="sv-SE" sz="2400" dirty="0" smtClean="0">
              <a:solidFill>
                <a:schemeClr val="accent2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 rtl="1"/>
            <a:r>
              <a:rPr lang="ar-SY" sz="2800" b="1" dirty="0" smtClean="0">
                <a:solidFill>
                  <a:schemeClr val="accent2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ريمون يعقوب    </a:t>
            </a:r>
            <a:endParaRPr lang="ar-SY" sz="2800" b="1" dirty="0" smtClean="0">
              <a:solidFill>
                <a:schemeClr val="accent2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 rtl="1"/>
            <a:r>
              <a:rPr lang="ar-SY" sz="2800" b="1" dirty="0" smtClean="0">
                <a:solidFill>
                  <a:schemeClr val="accent2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               </a:t>
            </a:r>
            <a:endParaRPr lang="sv-SE" sz="2800" b="1" dirty="0">
              <a:solidFill>
                <a:schemeClr val="accent2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/>
            <a:r>
              <a:rPr lang="ar-SY" sz="2400" dirty="0" smtClean="0">
                <a:solidFill>
                  <a:schemeClr val="accent2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سعر </a:t>
            </a:r>
            <a:r>
              <a:rPr lang="ar-SY" sz="2400" dirty="0">
                <a:solidFill>
                  <a:schemeClr val="accent2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البطاقة </a:t>
            </a:r>
            <a:r>
              <a:rPr lang="ar-SY" sz="2400" dirty="0" smtClean="0">
                <a:solidFill>
                  <a:schemeClr val="accent2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50 </a:t>
            </a:r>
            <a:r>
              <a:rPr lang="ar-SY" sz="2400" dirty="0">
                <a:solidFill>
                  <a:schemeClr val="accent2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كرون </a:t>
            </a:r>
            <a:r>
              <a:rPr lang="ar-SY" sz="2400" dirty="0" smtClean="0">
                <a:solidFill>
                  <a:schemeClr val="accent2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للشخص من عمر الـ 12 وما فوق</a:t>
            </a:r>
            <a:endParaRPr lang="sv-SE" sz="2400" dirty="0">
              <a:solidFill>
                <a:schemeClr val="accent2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/>
            <a:r>
              <a:rPr lang="ar-SY" sz="2400" dirty="0" smtClean="0">
                <a:solidFill>
                  <a:schemeClr val="accent2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كل </a:t>
            </a:r>
            <a:r>
              <a:rPr lang="ar-SY" sz="2400" dirty="0">
                <a:solidFill>
                  <a:schemeClr val="accent2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عائلة </a:t>
            </a:r>
            <a:r>
              <a:rPr lang="ar-SY" sz="2400" dirty="0" smtClean="0">
                <a:solidFill>
                  <a:schemeClr val="accent2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تحضر معها </a:t>
            </a:r>
            <a:r>
              <a:rPr lang="ar-SY" sz="2400" dirty="0">
                <a:solidFill>
                  <a:schemeClr val="accent2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الطعام والمشروبات الروحية والغازية </a:t>
            </a:r>
            <a:endParaRPr lang="sv-SE" sz="2400" dirty="0">
              <a:solidFill>
                <a:schemeClr val="accent2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/>
            <a:endParaRPr lang="sv-SE" sz="2400" dirty="0" smtClean="0">
              <a:solidFill>
                <a:schemeClr val="accent2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251520" y="1340768"/>
            <a:ext cx="43924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>
                <a:solidFill>
                  <a:schemeClr val="accent2">
                    <a:lumMod val="50000"/>
                  </a:schemeClr>
                </a:solidFill>
              </a:rPr>
              <a:t>Familj träff</a:t>
            </a:r>
          </a:p>
          <a:p>
            <a:endParaRPr lang="sv-SE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sv-SE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Syriska </a:t>
            </a:r>
            <a:r>
              <a:rPr lang="sv-SE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förening </a:t>
            </a:r>
            <a:r>
              <a:rPr lang="sv-SE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 Stockholm erbjuder er till en </a:t>
            </a:r>
            <a:r>
              <a:rPr lang="sv-SE" sz="16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FARSDAGs</a:t>
            </a:r>
            <a:r>
              <a:rPr lang="sv-SE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fest. </a:t>
            </a:r>
          </a:p>
          <a:p>
            <a:r>
              <a:rPr lang="sv-SE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lördag </a:t>
            </a:r>
            <a:r>
              <a:rPr lang="sv-SE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den </a:t>
            </a:r>
            <a:r>
              <a:rPr lang="sv-SE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 november  </a:t>
            </a:r>
            <a:r>
              <a:rPr lang="sv-SE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Kl:20:00 </a:t>
            </a:r>
            <a:endParaRPr lang="sv-SE" sz="16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v-SE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sv-SE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föreningslokalen</a:t>
            </a:r>
          </a:p>
          <a:p>
            <a:pPr algn="ctr"/>
            <a:r>
              <a:rPr lang="sv-SE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DJ</a:t>
            </a:r>
          </a:p>
          <a:p>
            <a:pPr algn="ctr"/>
            <a:r>
              <a:rPr lang="sv-SE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Rimon</a:t>
            </a:r>
            <a:r>
              <a:rPr lang="sv-SE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Jakoub</a:t>
            </a:r>
            <a:endParaRPr lang="sv-SE" sz="2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v-SE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v-SE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Pris:50 </a:t>
            </a:r>
            <a:r>
              <a:rPr lang="sv-SE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kronor per person </a:t>
            </a:r>
            <a:r>
              <a:rPr lang="sv-SE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från 12 år</a:t>
            </a:r>
            <a:endParaRPr lang="sv-SE" sz="1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v-SE" sz="1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v-SE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Varje familj hämtar sin mat och dryck med sig</a:t>
            </a:r>
          </a:p>
          <a:p>
            <a:pPr algn="ctr"/>
            <a:r>
              <a:rPr lang="sv-SE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Hjärtligt välkomna</a:t>
            </a:r>
            <a:r>
              <a:rPr lang="sv-SE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sv-SE" sz="16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v-SE" sz="1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v-SE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Adress</a:t>
            </a:r>
            <a:r>
              <a:rPr lang="sv-SE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siktgatan </a:t>
            </a:r>
            <a:r>
              <a:rPr lang="sv-SE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sv-SE" sz="16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T-Johannelund</a:t>
            </a:r>
            <a:endParaRPr lang="sv-SE" sz="1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v-SE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Tel:08-56432660</a:t>
            </a:r>
          </a:p>
        </p:txBody>
      </p:sp>
      <p:pic>
        <p:nvPicPr>
          <p:cNvPr id="11" name="Bildobjekt 10" descr="Clipart Illustration of a Bunch Of Floating Party Balloons With"/>
          <p:cNvPicPr/>
          <p:nvPr/>
        </p:nvPicPr>
        <p:blipFill>
          <a:blip r:embed="rId2" cstate="print">
            <a:clrChange>
              <a:clrFrom>
                <a:srgbClr val="FEFEFF"/>
              </a:clrFrom>
              <a:clrTo>
                <a:srgbClr val="FE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476455">
            <a:off x="7408248" y="5401314"/>
            <a:ext cx="1495425" cy="1480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Bildobjekt 11" descr="party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3" y="0"/>
            <a:ext cx="2088232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Bildobjekt 7" descr="cid:image001.jpg@01CECB33.BE1B8BD0"/>
          <p:cNvPicPr/>
          <p:nvPr/>
        </p:nvPicPr>
        <p:blipFill>
          <a:blip r:embed="rId4" r:link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8853"/>
          <a:stretch>
            <a:fillRect/>
          </a:stretch>
        </p:blipFill>
        <p:spPr bwMode="auto">
          <a:xfrm>
            <a:off x="6372200" y="404664"/>
            <a:ext cx="856785" cy="78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ABF - tillbaka till startsidan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188640"/>
            <a:ext cx="990600" cy="1095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41</Words>
  <Application>Microsoft Office PowerPoint</Application>
  <PresentationFormat>Bildspel på skärmen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Bild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ELEV5</dc:creator>
  <cp:lastModifiedBy>ELEV5</cp:lastModifiedBy>
  <cp:revision>6</cp:revision>
  <dcterms:created xsi:type="dcterms:W3CDTF">2013-09-18T10:42:50Z</dcterms:created>
  <dcterms:modified xsi:type="dcterms:W3CDTF">2013-10-23T09:18:47Z</dcterms:modified>
</cp:coreProperties>
</file>